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60" r:id="rId10"/>
    <p:sldId id="261" r:id="rId11"/>
    <p:sldId id="262" r:id="rId12"/>
  </p:sldIdLst>
  <p:sldSz cx="9144000" cy="6858000" type="screen4x3"/>
  <p:notesSz cx="8955088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80940" cy="353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072140" y="0"/>
            <a:ext cx="3880940" cy="353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051F2-6D4F-49D0-99E0-A4A671615403}" type="datetimeFigureOut">
              <a:rPr lang="en-US" smtClean="0"/>
              <a:t>7/24/12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2029"/>
            <a:ext cx="3880940" cy="353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072140" y="6722029"/>
            <a:ext cx="3880940" cy="353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67393-99B3-4BE3-BDA8-29266BA28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18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81B9-A740-4FCA-843B-8A275B8AF4FD}" type="datetimeFigureOut">
              <a:rPr lang="en-US" smtClean="0"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02BC-0549-46B4-8AB1-20FCBB75F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81B9-A740-4FCA-843B-8A275B8AF4FD}" type="datetimeFigureOut">
              <a:rPr lang="en-US" smtClean="0"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02BC-0549-46B4-8AB1-20FCBB75F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81B9-A740-4FCA-843B-8A275B8AF4FD}" type="datetimeFigureOut">
              <a:rPr lang="en-US" smtClean="0"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02BC-0549-46B4-8AB1-20FCBB75F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81B9-A740-4FCA-843B-8A275B8AF4FD}" type="datetimeFigureOut">
              <a:rPr lang="en-US" smtClean="0"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02BC-0549-46B4-8AB1-20FCBB75F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81B9-A740-4FCA-843B-8A275B8AF4FD}" type="datetimeFigureOut">
              <a:rPr lang="en-US" smtClean="0"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02BC-0549-46B4-8AB1-20FCBB75F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81B9-A740-4FCA-843B-8A275B8AF4FD}" type="datetimeFigureOut">
              <a:rPr lang="en-US" smtClean="0"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02BC-0549-46B4-8AB1-20FCBB75F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81B9-A740-4FCA-843B-8A275B8AF4FD}" type="datetimeFigureOut">
              <a:rPr lang="en-US" smtClean="0"/>
              <a:t>7/24/12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02BC-0549-46B4-8AB1-20FCBB75F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81B9-A740-4FCA-843B-8A275B8AF4FD}" type="datetimeFigureOut">
              <a:rPr lang="en-US" smtClean="0"/>
              <a:t>7/24/12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02BC-0549-46B4-8AB1-20FCBB75F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81B9-A740-4FCA-843B-8A275B8AF4FD}" type="datetimeFigureOut">
              <a:rPr lang="en-US" smtClean="0"/>
              <a:t>7/24/12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02BC-0549-46B4-8AB1-20FCBB75F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81B9-A740-4FCA-843B-8A275B8AF4FD}" type="datetimeFigureOut">
              <a:rPr lang="en-US" smtClean="0"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02BC-0549-46B4-8AB1-20FCBB75F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81B9-A740-4FCA-843B-8A275B8AF4FD}" type="datetimeFigureOut">
              <a:rPr lang="en-US" smtClean="0"/>
              <a:t>7/24/12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02BC-0549-46B4-8AB1-20FCBB75FC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81B9-A740-4FCA-843B-8A275B8AF4FD}" type="datetimeFigureOut">
              <a:rPr lang="en-US" smtClean="0"/>
              <a:t>7/24/12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02BC-0549-46B4-8AB1-20FCBB75FC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6" y="0"/>
            <a:ext cx="9183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9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8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Kirstin</dc:creator>
  <cp:lastModifiedBy>IITS CSUSM</cp:lastModifiedBy>
  <cp:revision>13</cp:revision>
  <dcterms:created xsi:type="dcterms:W3CDTF">2012-07-23T07:41:22Z</dcterms:created>
  <dcterms:modified xsi:type="dcterms:W3CDTF">2012-07-24T20:16:47Z</dcterms:modified>
</cp:coreProperties>
</file>